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306" r:id="rId25"/>
    <p:sldId id="282" r:id="rId26"/>
    <p:sldId id="293" r:id="rId27"/>
    <p:sldId id="294" r:id="rId28"/>
    <p:sldId id="296" r:id="rId29"/>
    <p:sldId id="301" r:id="rId30"/>
    <p:sldId id="305" r:id="rId31"/>
    <p:sldId id="297" r:id="rId32"/>
    <p:sldId id="299" r:id="rId33"/>
    <p:sldId id="300" r:id="rId34"/>
    <p:sldId id="304" r:id="rId35"/>
    <p:sldId id="303" r:id="rId36"/>
    <p:sldId id="307" r:id="rId37"/>
    <p:sldId id="295" r:id="rId38"/>
    <p:sldId id="289" r:id="rId39"/>
    <p:sldId id="302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-84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579136"/>
        <c:axId val="49580672"/>
      </c:lineChart>
      <c:catAx>
        <c:axId val="495791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9580672"/>
        <c:crosses val="autoZero"/>
        <c:auto val="1"/>
        <c:lblAlgn val="ctr"/>
        <c:lblOffset val="100"/>
        <c:noMultiLvlLbl val="0"/>
      </c:catAx>
      <c:valAx>
        <c:axId val="49580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579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vanpaulovich/jamb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ivanpaulovich/jambo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15386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2159000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 fontScale="92500" lnSpcReduction="10000"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quer chegar lá rápido!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Implementar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Sourcing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avaliar os resultados e ajustar as suas necessidades.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Leitura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 de </a:t>
            </a:r>
            <a:r>
              <a:rPr lang="pt-BR" dirty="0" err="1" smtClean="0"/>
              <a:t>Microserviços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6242304"/>
            <a:ext cx="12192000" cy="4505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http://samnewman.io/talks/principles-of-microservices/</a:t>
            </a:r>
          </a:p>
        </p:txBody>
      </p:sp>
      <p:pic>
        <p:nvPicPr>
          <p:cNvPr id="1026" name="Picture 2" descr="C:\git\palestra-event-sourcing\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529334"/>
            <a:ext cx="6807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845</TotalTime>
  <Words>726</Words>
  <Application>Microsoft Office PowerPoint</Application>
  <PresentationFormat>Personalizar</PresentationFormat>
  <Paragraphs>243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Mediator.Send(...)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Princípios de Microserviços</vt:lpstr>
      <vt:lpstr>Como  continuo o 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82</cp:revision>
  <dcterms:created xsi:type="dcterms:W3CDTF">2015-09-22T16:41:35Z</dcterms:created>
  <dcterms:modified xsi:type="dcterms:W3CDTF">2017-09-20T14:16:26Z</dcterms:modified>
</cp:coreProperties>
</file>